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3" r:id="rId6"/>
    <p:sldId id="268" r:id="rId7"/>
    <p:sldId id="272" r:id="rId8"/>
    <p:sldId id="273" r:id="rId9"/>
  </p:sldIdLst>
  <p:sldSz cx="9144000" cy="5143500" type="screen16x9"/>
  <p:notesSz cx="6858000" cy="9144000"/>
  <p:embeddedFontLst>
    <p:embeddedFont>
      <p:font typeface="Montserrat" panose="020B0604020202020204" charset="-52"/>
      <p:regular r:id="rId11"/>
      <p:bold r:id="rId12"/>
      <p:italic r:id="rId13"/>
      <p:boldItalic r:id="rId14"/>
    </p:embeddedFont>
    <p:embeddedFont>
      <p:font typeface="Lato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594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69b551e1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69b551e1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6a021831e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6a021831e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69b551e17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69b551e17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769b551e17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769b551e17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69b551e17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769b551e17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769b551e17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769b551e17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769b551e17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69b551e17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25150" y="263275"/>
            <a:ext cx="5017500" cy="19965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Проектная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		деятельность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 dirty="0"/>
              <a:t>Разработка </a:t>
            </a:r>
            <a:r>
              <a:rPr lang="ru" sz="2500" dirty="0" smtClean="0"/>
              <a:t>плагина под </a:t>
            </a:r>
            <a:r>
              <a:rPr lang="en-US" sz="2500" dirty="0" smtClean="0"/>
              <a:t>Autodesk Inventor 2021</a:t>
            </a:r>
            <a:endParaRPr sz="2500" dirty="0"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4949070" y="3620514"/>
            <a:ext cx="3470700" cy="11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/>
              <a:t>Участник - студент 3-го </a:t>
            </a:r>
            <a:r>
              <a:rPr lang="ru" dirty="0"/>
              <a:t>курса:</a:t>
            </a:r>
            <a:endParaRPr dirty="0"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/>
              <a:t>- </a:t>
            </a:r>
            <a:r>
              <a:rPr lang="ru" dirty="0"/>
              <a:t>Серяков А. В. группы </a:t>
            </a:r>
            <a:r>
              <a:rPr lang="ru" dirty="0" smtClean="0"/>
              <a:t>181-326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281724"/>
          </a:xfrm>
          <a:prstGeom prst="rect">
            <a:avLst/>
          </a:prstGeom>
        </p:spPr>
      </p:pic>
      <p:sp>
        <p:nvSpPr>
          <p:cNvPr id="141" name="Google Shape;141;p14"/>
          <p:cNvSpPr/>
          <p:nvPr/>
        </p:nvSpPr>
        <p:spPr>
          <a:xfrm flipH="1">
            <a:off x="0" y="138224"/>
            <a:ext cx="9144000" cy="5143500"/>
          </a:xfrm>
          <a:prstGeom prst="rtTriangle">
            <a:avLst/>
          </a:prstGeom>
          <a:solidFill>
            <a:srgbClr val="1B212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4"/>
          <p:cNvSpPr txBox="1"/>
          <p:nvPr/>
        </p:nvSpPr>
        <p:spPr>
          <a:xfrm>
            <a:off x="3880107" y="3229670"/>
            <a:ext cx="5334900" cy="14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Цель проекта:</a:t>
            </a:r>
            <a:endParaRPr sz="3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ru-RU" sz="2400" dirty="0" smtClean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создание плагина под </a:t>
            </a:r>
            <a:endParaRPr lang="en-US" sz="2400" dirty="0" smtClean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dirty="0" smtClean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Inventor 2021</a:t>
            </a:r>
            <a:endParaRPr sz="24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/>
        </p:nvSpPr>
        <p:spPr>
          <a:xfrm>
            <a:off x="1082350" y="883750"/>
            <a:ext cx="7169100" cy="40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Распределение </a:t>
            </a:r>
            <a:r>
              <a:rPr lang="ru" sz="2400" dirty="0" smtClean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ролей </a:t>
            </a:r>
            <a:r>
              <a:rPr lang="ru" sz="24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проекте:</a:t>
            </a:r>
            <a:endParaRPr sz="24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ru" sz="24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ru" sz="1800" dirty="0" smtClean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Серяков </a:t>
            </a:r>
            <a:r>
              <a:rPr lang="ru" sz="18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А.В. </a:t>
            </a:r>
            <a:r>
              <a:rPr lang="ru" sz="1800" dirty="0" smtClean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разработка плагина под </a:t>
            </a:r>
            <a:r>
              <a:rPr lang="en-US" sz="1800" dirty="0" smtClean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Inventor 2021, </a:t>
            </a:r>
            <a:r>
              <a:rPr lang="ru-RU" sz="1800" dirty="0" smtClean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поиск информации о разработки плагинов,</a:t>
            </a:r>
            <a:r>
              <a:rPr lang="en-US" sz="1800" dirty="0" smtClean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-RU" sz="1800" dirty="0" smtClean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обучающих пособий.</a:t>
            </a:r>
            <a:endParaRPr sz="18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endParaRPr sz="18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38224"/>
            <a:ext cx="9144000" cy="5281724"/>
          </a:xfrm>
          <a:prstGeom prst="rect">
            <a:avLst/>
          </a:prstGeom>
        </p:spPr>
      </p:pic>
      <p:sp>
        <p:nvSpPr>
          <p:cNvPr id="153" name="Google Shape;153;p16"/>
          <p:cNvSpPr/>
          <p:nvPr/>
        </p:nvSpPr>
        <p:spPr>
          <a:xfrm flipH="1">
            <a:off x="0" y="200"/>
            <a:ext cx="9144000" cy="5143500"/>
          </a:xfrm>
          <a:prstGeom prst="rtTriangle">
            <a:avLst/>
          </a:prstGeom>
          <a:solidFill>
            <a:srgbClr val="1B212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6"/>
          <p:cNvSpPr txBox="1"/>
          <p:nvPr/>
        </p:nvSpPr>
        <p:spPr>
          <a:xfrm>
            <a:off x="3648650" y="2750700"/>
            <a:ext cx="5334900" cy="19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Этапы работы</a:t>
            </a:r>
            <a:endParaRPr sz="3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</a:t>
            </a:r>
            <a:endParaRPr sz="3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 smtClean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Поиск информации о плагинах</a:t>
            </a:r>
            <a:endParaRPr sz="3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0"/>
            <a:ext cx="11810275" cy="5419549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0"/>
          <p:cNvSpPr/>
          <p:nvPr/>
        </p:nvSpPr>
        <p:spPr>
          <a:xfrm flipH="1">
            <a:off x="0" y="200"/>
            <a:ext cx="9144000" cy="5143500"/>
          </a:xfrm>
          <a:prstGeom prst="rtTriangle">
            <a:avLst/>
          </a:prstGeom>
          <a:solidFill>
            <a:srgbClr val="1B212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0"/>
          <p:cNvSpPr txBox="1"/>
          <p:nvPr/>
        </p:nvSpPr>
        <p:spPr>
          <a:xfrm>
            <a:off x="3648650" y="2750700"/>
            <a:ext cx="5334900" cy="19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</a:t>
            </a:r>
            <a:endParaRPr sz="3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 smtClean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Разработка плагина</a:t>
            </a:r>
            <a:endParaRPr sz="3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0"/>
            <a:ext cx="11810275" cy="5419549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5"/>
          <p:cNvSpPr/>
          <p:nvPr/>
        </p:nvSpPr>
        <p:spPr>
          <a:xfrm flipH="1">
            <a:off x="0" y="200"/>
            <a:ext cx="9144000" cy="5143500"/>
          </a:xfrm>
          <a:prstGeom prst="rtTriangle">
            <a:avLst/>
          </a:prstGeom>
          <a:solidFill>
            <a:srgbClr val="1B212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5"/>
          <p:cNvSpPr txBox="1"/>
          <p:nvPr/>
        </p:nvSpPr>
        <p:spPr>
          <a:xfrm>
            <a:off x="3648650" y="2750700"/>
            <a:ext cx="5334900" cy="19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</a:t>
            </a:r>
            <a:endParaRPr sz="3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Разработка структуры аннотации для программы</a:t>
            </a:r>
            <a:endParaRPr sz="3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9"/>
          <p:cNvSpPr txBox="1"/>
          <p:nvPr/>
        </p:nvSpPr>
        <p:spPr>
          <a:xfrm>
            <a:off x="1189650" y="1659750"/>
            <a:ext cx="6764700" cy="18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Вывод</a:t>
            </a:r>
            <a:endParaRPr sz="3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Данный проект нацелен на обеспечения </a:t>
            </a:r>
            <a:r>
              <a:rPr lang="ru" sz="2400" dirty="0" smtClean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удобства работы с </a:t>
            </a:r>
            <a:r>
              <a:rPr lang="en-US" sz="2400" dirty="0" err="1" smtClean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AutoDesk</a:t>
            </a:r>
            <a:r>
              <a:rPr lang="en-US" sz="2400" dirty="0" smtClean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Inventor 2021. </a:t>
            </a:r>
            <a:endParaRPr sz="24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0"/>
          <p:cNvSpPr txBox="1"/>
          <p:nvPr/>
        </p:nvSpPr>
        <p:spPr>
          <a:xfrm>
            <a:off x="1189650" y="2240250"/>
            <a:ext cx="6764700" cy="6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СПАСИБО ЗА ВНИМАНИЕ</a:t>
            </a:r>
            <a:endParaRPr sz="2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</Words>
  <Application>Microsoft Office PowerPoint</Application>
  <PresentationFormat>Экран (16:9)</PresentationFormat>
  <Paragraphs>22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Montserrat</vt:lpstr>
      <vt:lpstr>Times New Roman</vt:lpstr>
      <vt:lpstr>Lato</vt:lpstr>
      <vt:lpstr>Arial</vt:lpstr>
      <vt:lpstr>Focus</vt:lpstr>
      <vt:lpstr>Проектная    деятельность  Разработка плагина под Autodesk Inventor 2021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Проектная    деятельность  Разработка плагина под Autodesk Inventor 2021</dc:title>
  <cp:lastModifiedBy>RaNSiD A</cp:lastModifiedBy>
  <cp:revision>2</cp:revision>
  <dcterms:modified xsi:type="dcterms:W3CDTF">2021-01-23T11:11:57Z</dcterms:modified>
</cp:coreProperties>
</file>